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3091-8DA6-4FF6-B245-6C9729A0D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AB39A-C12A-4F93-8686-67D81C9E8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2400-A8F2-45B7-BF17-D5F109EF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178C3-1DDE-4299-AC49-720D6ABC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CC88F-7755-4147-9B79-EAF4C3FD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4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BBA8-F65A-425B-BF21-510BF7FE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8C360-D804-4CFE-BB7A-90F4FA816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96F0F-061F-45D0-978C-7F1CDCB7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E0799-5943-4FC7-9F1D-205F76AA2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2CD3A-62F5-4564-9008-0DCE4E81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5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40800C-5B34-4EC0-B3A0-229C86CECE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BABE-C258-419E-AD66-5FBCC645B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465D2-A11D-4369-8053-8C2DC76F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91118-C92D-4717-BC53-0EF92D98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037DC-A4B0-415C-BBB4-4EEBAEE7D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3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F949-5424-4484-9F54-F528CF6C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A6188-A307-467E-B86E-B3ECFAB50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B72B1-CC79-4E03-A84C-E055109E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8B4A9-753D-4BB7-98EC-175F46CA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D3C0-B7F1-48C9-8664-31E4D133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7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5134-3957-4F75-A532-912E99DE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013BE-2230-4371-8AFE-0041C5E27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4EE7F-52C8-4E7F-85C9-7DD583E9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5ECDB-415F-4323-B873-8B8E64437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27ED5-69D1-4045-B0F7-FDA60683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C513A-26A1-46AF-AB09-D2129C3B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24B8-BCA7-45E1-9077-E04BAEFE7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5E4D5-AF1C-49A5-8341-8049FFEBC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5D74E-F04D-4598-AC34-470C8AB48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2E28-019E-4DE3-9210-FF436D4C8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0E230-ADEB-4642-B08F-0D8B7B38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5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FAD6-04B5-407E-8750-D68F1B5CB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E6002-F7B8-4CA4-8B83-1C763CE27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2FA7D-BEE8-4606-BB39-76D86187C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A6939-5327-4925-AB29-DE42D7C7C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0B6E7-3B61-4076-968F-CDEEC193A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40148-38E8-4B0F-820C-62840A313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1730A6-D88B-4AA1-839D-46867A1E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CD09E-CEE7-4C10-B8AD-06F48484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8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45C23-349C-45B6-AF88-76E69F2C7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E0DB7-98CF-4C16-BCA8-C96E2458A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4F3BC-4516-4D88-AC69-45B1E53B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90CF3-609B-48A3-BD73-86B4C590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0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09DA31-FBD9-41FC-B211-472B8DD0F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B7A60F-2F84-4723-8E65-9919C0EE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45071-CAA9-4D5C-B36D-D2D8ADCD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1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C064-C9E9-4CD3-BB6E-7FBEA749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685C-E4A9-418A-9020-96D8ED8E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721D3-82BE-4C62-978D-225913326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3A745-8857-4393-8AD8-B73D68A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F30F9-5620-4FD7-94E5-E5C23421C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18ED2-31C0-4E93-B3A6-EC57DFBB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EEEF-5B44-4486-AD6E-58AC909B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6AE4E-E161-4603-8469-31C5AFD74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88C0D-EA6A-4972-AB50-CE61014BB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DDB0C-9406-4D1E-862C-3FEDE02A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2C3E8-AE3C-48DF-ACB5-16DB106EB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CE6E3-EDD2-4366-BF5D-7D7AF9FFF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1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720D7-BC96-4976-A0FF-9BE09AF2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4C02E-048D-4458-8D0F-01751629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2415A-C7D8-49F0-BBAB-82E40C74B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0A6A8-F0C3-45BF-94F9-B19F1D8E51C1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4D723-1F8C-4510-8E1E-B3D2CB404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EA643-943F-45EB-9FD9-8F32558E4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C806F-B202-4214-B1AD-A64F9490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8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74938"/>
            <a:ext cx="6781800" cy="38782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Fractional scale calculation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9A882D4-B918-4E11-983E-FCB423C16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1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454"/>
    </mc:Choice>
    <mc:Fallback>
      <p:transition spd="slow" advTm="165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Fractional scale calculation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Fractional scale calculation</dc:title>
  <dc:creator>greg57</dc:creator>
  <cp:lastModifiedBy>greg57</cp:lastModifiedBy>
  <cp:revision>2</cp:revision>
  <dcterms:created xsi:type="dcterms:W3CDTF">2017-09-10T22:58:25Z</dcterms:created>
  <dcterms:modified xsi:type="dcterms:W3CDTF">2017-09-10T23:29:50Z</dcterms:modified>
</cp:coreProperties>
</file>